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2792-B12D-45DD-82BF-FF7F920BB482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06D51-2655-4F0E-BEE7-7D6B14A3718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2792-B12D-45DD-82BF-FF7F920BB482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06D51-2655-4F0E-BEE7-7D6B14A371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2792-B12D-45DD-82BF-FF7F920BB482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06D51-2655-4F0E-BEE7-7D6B14A371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2792-B12D-45DD-82BF-FF7F920BB482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06D51-2655-4F0E-BEE7-7D6B14A371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2792-B12D-45DD-82BF-FF7F920BB482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06D51-2655-4F0E-BEE7-7D6B14A371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2792-B12D-45DD-82BF-FF7F920BB482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06D51-2655-4F0E-BEE7-7D6B14A3718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2792-B12D-45DD-82BF-FF7F920BB482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06D51-2655-4F0E-BEE7-7D6B14A3718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2792-B12D-45DD-82BF-FF7F920BB482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06D51-2655-4F0E-BEE7-7D6B14A371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2792-B12D-45DD-82BF-FF7F920BB482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06D51-2655-4F0E-BEE7-7D6B14A371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2792-B12D-45DD-82BF-FF7F920BB482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06D51-2655-4F0E-BEE7-7D6B14A371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2792-B12D-45DD-82BF-FF7F920BB482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06D51-2655-4F0E-BEE7-7D6B14A371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26A2792-B12D-45DD-82BF-FF7F920BB482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8906D51-2655-4F0E-BEE7-7D6B14A371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TEORIJA O ODNOSIMA CRKVE I DR</a:t>
            </a:r>
            <a:r>
              <a:rPr lang="sr-Latn-RS" sz="5400" dirty="0" smtClean="0">
                <a:latin typeface="Times New Roman" pitchFamily="18" charset="0"/>
                <a:cs typeface="Times New Roman" pitchFamily="18" charset="0"/>
              </a:rPr>
              <a:t>ŽAVE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/>
              <a:t>POLITIČKI ASPEKTI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090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Crkva i država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>
            <a:normAutofit/>
          </a:bodyPr>
          <a:lstStyle/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Milanski edikt</a:t>
            </a:r>
          </a:p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Crkva teško može bez društvene organizacije</a:t>
            </a:r>
          </a:p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Hrišćanska ideja o Bogu tvorcu koji upravlja svijetom</a:t>
            </a:r>
          </a:p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Mesija – koji vodi narod u izabranu zemlju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860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Aurelije Avgustin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Bez božije pomoči ne mogu opstati ni najveće imperije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Država božija – refleksija na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propas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rimskog carstva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Ljudska tvorevina – volja božija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Istinska pravda je u državi gdje vlada Hrist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Božija i zemaljska država</a:t>
            </a:r>
          </a:p>
        </p:txBody>
      </p:sp>
    </p:spTree>
    <p:extLst>
      <p:ext uri="{BB962C8B-B14F-4D97-AF65-F5344CB8AC3E}">
        <p14:creationId xmlns:p14="http://schemas.microsoft.com/office/powerpoint/2010/main" val="3920031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Pokornost države crkvi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Vladar dobija blagoslov od pape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Papa smjenjuje careve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Humberto govori da su sve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š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tenici oči države, svjetovna vlast grudi i ruke, narod noge.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Sveštenik je duša, vladar glava, a sudija obuća.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Tiranicid – ubistvo tiranina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Akvinski ne prihvata ubistvo vladara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Samo onaj ko bira ima pravo i da ukloni vladara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Nova tiranija gora od prethodne</a:t>
            </a:r>
          </a:p>
        </p:txBody>
      </p:sp>
    </p:spTree>
    <p:extLst>
      <p:ext uri="{BB962C8B-B14F-4D97-AF65-F5344CB8AC3E}">
        <p14:creationId xmlns:p14="http://schemas.microsoft.com/office/powerpoint/2010/main" val="2310849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Potčinjenost crkve državi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Kralj odgovoran samo bogu, ako vlast od Boga dolazi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 XV vijeku odvajanje crkve od države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Filip IV i papa Bonifacija VIII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Dante Aligijeri -  univerzalna država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Monarhijsko ustrojstvo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Vilijam Okamski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Crkva nema šta da traži izvan religije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Hrist nije imao svjetovno kraljevstvo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Nema božije zapovijesti koga treba da biraju za vođu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Ljudi biraju vlast po svojoj volji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Svojina kao ni vlast nije data od Boga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269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Padovanski i Kuzanski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Marsilije Padovanski – potčinjenosti crkve državi</a:t>
            </a:r>
          </a:p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Nikola Kuzanski – vlas imperatora proizilazi iz narodnog konsenzusa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472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33</TotalTime>
  <Words>224</Words>
  <Application>Microsoft Office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Executive</vt:lpstr>
      <vt:lpstr>TEORIJA O ODNOSIMA CRKVE I DRŽAVE</vt:lpstr>
      <vt:lpstr>Crkva i država</vt:lpstr>
      <vt:lpstr>Aurelije Avgustin</vt:lpstr>
      <vt:lpstr>Pokornost države crkvi</vt:lpstr>
      <vt:lpstr>Potčinjenost crkve državi</vt:lpstr>
      <vt:lpstr>Padovanski i Kuzanski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TEORIJA O ODNOSIMA CRKVE I DRŽAVE</dc:title>
  <dc:creator>Korisnik</dc:creator>
  <cp:lastModifiedBy>Korisnik</cp:lastModifiedBy>
  <cp:revision>5</cp:revision>
  <dcterms:created xsi:type="dcterms:W3CDTF">2019-03-01T11:25:13Z</dcterms:created>
  <dcterms:modified xsi:type="dcterms:W3CDTF">2020-03-11T13:21:18Z</dcterms:modified>
</cp:coreProperties>
</file>